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mgorod2013@mail.ru" TargetMode="External"/><Relationship Id="rId2" Type="http://schemas.openxmlformats.org/officeDocument/2006/relationships/hyperlink" Target="https://knd.gosuslug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9;&#1091;&#1088;&#1086;&#1074;&#1080;&#1082;&#1080;&#1085;&#1086;34.&#1088;&#1092;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6480048" cy="50006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Муниципальный контроль  на автомобильном транспорте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14950"/>
            <a:ext cx="3571868" cy="5715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071546"/>
            <a:ext cx="278608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900" smtClean="0">
                <a:latin typeface="Times New Roman" pitchFamily="18" charset="0"/>
                <a:cs typeface="Times New Roman" pitchFamily="18" charset="0"/>
              </a:rPr>
              <a:t>соблюдение юридическими лицами, индивидуальными предпринимателями и физическими лицами (далее – контролируемые лица) обязательных требований: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1) в области автомобильных дорог и дорожной деятельности, установленных в отношении автомобильных дорог: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а) к эксплуатации объектов дорожного сервиса, размещенных 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полосах отвода и (или) придорожных полосах автомобильных дорог общего пользования;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б) к осуществлению работ по капитальному ремонту, ремонту 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 содержанию автомобильных дорог общего пользования и искусственных дорожных сооружений на них (включая требования к дорожно-строительным материалам и изделиям) в части обеспечения сохранности автомобильных дорог;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2) установленных в отношении перевозок по муниципальным маршрутам регулярных перевозок, не относящихся к предмету федерального государственного контроля (надзора) на автомобильном транспорте, городском наземном электрическом транспорте и в дорожном хозяйстве в области организации регулярных перевозок;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00042"/>
            <a:ext cx="178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i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 муниципального контроля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3" y="642918"/>
            <a:ext cx="1357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857232"/>
            <a:ext cx="21431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государственная функция наблюдения за деятельностью 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корректировки поведения подконтрольных объектов, относящихся  к органам государственной власти, территориальных органов и организаций, находящихся в административном или имущественном подчинении по отношению к уполномоченному по осуществлению контроля органу в целях достижения соответствия этой деятельности нормам права и целям деятельности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500043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Под муниципальным контролем на автомобильном транспорте и в дорожном хозяйстве  понимается-</a:t>
            </a:r>
            <a:endParaRPr lang="ru-RU" sz="1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1357298"/>
            <a:ext cx="25003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посредством профилактики нарушений обязательных требований, организации и проведения контрольных (надзорных) мероприятий, принятия предусмотренных законодательством Российской Федерации мер по пресечению, предупреждению и (или) устранению последствий выявленных нарушений обязательных требований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3071810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85776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Непосредственное осуществление муниципального контроля возлагается н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 администрацию городского поселения г.Суровикино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 (далее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администрация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 Руководство деятельностью по осуществлению муниципального контроля осуществляет глава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администрации городского поселения  г.Суровикино</a:t>
            </a:r>
            <a:r>
              <a:rPr lang="x-none" sz="1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 От имени Контрольного органа муниципальный контроль вправе осуществлять следующие должностные лица: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1) руководитель (заместитель руководителя) Контрольного органа;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2) должностное лицо Контрольного органа, в должностные обязанности которого в соответствии с настоящим Положением, должностным регламентом или должностной инструкцией входит осуществление полномочий по виду муниципального контроля, в том числе проведение профилактических мероприятий и контрольных мероприятий (далее – инспектор).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3071810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Виды профилактических мероприятий проводящихся при муниципальном жилищном контроле</a:t>
            </a:r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768" y="3786190"/>
            <a:ext cx="18573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При осуществлении муниципального контроля Контрольный орган проводит следующие виды профилактических мероприятий: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1) информирование;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2) обобщение правоприменительной практики;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3) объявление предостережения;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4) консультирование;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5) профилактический визит.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500570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Муниципальный контроль на автомобильном транспорте осуществляется</a:t>
            </a:r>
            <a:endParaRPr lang="ru-RU" sz="1200" u="sng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3429000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Объект муниципального </a:t>
            </a:r>
            <a:r>
              <a:rPr lang="ru-RU" sz="1200" u="sng" dirty="0" err="1" smtClean="0">
                <a:latin typeface="Times New Roman" pitchFamily="18" charset="0"/>
                <a:cs typeface="Times New Roman" pitchFamily="18" charset="0"/>
              </a:rPr>
              <a:t>контороля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4000504"/>
            <a:ext cx="27146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действия (бездействие) контролируемых лиц на автомобильном транспорте, городском наземном электрическом транспорте и в дорожном хозяйстве,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рамках которых должны соблюдаться обязательные требования, в том числе предъявляемые к контролируемым лицам, осуществляющим деятельность, действия (бездействие);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1.3.2. результаты деятельности контролируемых лиц, в том числе работы и услуги, к которым предъявляются обязательные требования;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1.3.3. здания, строения, сооружения, территории, включая земельные участки, предметы и другие объекты, которыми контролируемые лицами владеют и (или) пользуются и к которым предъявляются обязательные требования.</a:t>
            </a: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85974" cy="511156"/>
          </a:xfrm>
        </p:spPr>
        <p:txBody>
          <a:bodyPr>
            <a:normAutofit fontScale="90000"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Досудебное обжалование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214290"/>
            <a:ext cx="4143404" cy="5429287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случае нарушения моратория контрольными (надзорными) органами, предпринимательское сообщество может написать на электронную почту Минэкономразвития России (электронный адрес —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proverki.net@economy.gov.ru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случае несогласия с решением органа контроля желающие могут подать жалобу по системе досудебного обжалования — это цифровой сервис, который позволяет урегулировать спор между контролируемым лицом и контрольным органом в досудебном порядке, а также действия (бездействие) его должностных лиц. Доступ к нему возможен посредством Единого портала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Чтобы подать жалобу представителю бизнеса необходимо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Авторизоваться на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порталеГосуслуг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2.Заполнить форму на портале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3.Получить уведомление о регистрации обращения 4.Следить за ходом рассмотрения обращения в личном кабинете 5.Дождаться результатов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рассмотренияСрок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рассмотрения жалобы контрольным (надзорным) органом составляет 1 рабочий день, не считая дня подачи.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Ссылка для перехода на единый портал государственных и муниципальных услуг (ЕПГУ) для подачи жалобы (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https://knd.gosuslugi.ru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/)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71934" y="142852"/>
            <a:ext cx="3852866" cy="64294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Должностные лица муниципального контроля на автомобильном транспорте имеют право: </a:t>
            </a:r>
            <a:endParaRPr kumimoji="0" lang="ru-RU" sz="12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642919"/>
            <a:ext cx="53578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1) беспрепятственно по предъявлении служебного удостоверения и в соответствии с полномочиями, установленными решением контрольного органа о проведении контрольного мероприятия, посещать (осматривать) производственные объекты, если иное не предусмотрено федеральными законами;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2) знакомиться со всеми документами, касающимися соблюдения обязательных требований, в том числе в установленном порядке с документами, содержащими государственную, служебную, коммерческую или иную охраняемую законом тайну;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3) требовать от контролируемых лиц, в том числе руководителей и других работников контролируемых организаций, представления письменных объяснений по фактам нарушений обязательных требований, выявленных при проведении контрольных мероприятий, а также представления документов для копирования, фото- и видеосъемки;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4) знакомиться с технической документацией, электронными базами данных, информационными системами контролируемых лиц в части, относящейся к предмету и объему контрольного мероприятия;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5) составлять акты по фактам непредставления или несвоевременного представления контролируемым лицом документов и материалов, запрошенных при проведении контрольных мероприятий, невозможности провести опрос должностных лиц и (или) работников контролируемого лица, ограничения доступа в помещения, воспрепятствования иным мерам по осуществлению контрольного мероприятия;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6) выдавать контролируемым лицам рекомендации по обеспечению безопасности и предотвращению нарушений обязательных требований, принимать решения об устранении контролируемыми лицами выявленных нарушений обязательных требований и о восстановлении нарушенного положения;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7) обращаться в соответствии с Федеральным законом от 07.02.2011 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 № 3-ФЗ «О полиции» за содействием к органам полиции в случаях, если инспектору оказывается противодействие или угрожает опасность;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857628"/>
            <a:ext cx="37861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spc="50" dirty="0" smtClean="0">
                <a:ln w="11430"/>
              </a:rPr>
              <a:t> </a:t>
            </a:r>
            <a:r>
              <a:rPr lang="ru-RU" sz="1200" b="1" u="sng" spc="50" dirty="0" smtClean="0">
                <a:ln w="11430"/>
                <a:latin typeface="Times New Roman" pitchFamily="18" charset="0"/>
                <a:cs typeface="Times New Roman" pitchFamily="18" charset="0"/>
              </a:rPr>
              <a:t>О нарушении прав и законных интересов, противоправных решениях, действиях (бездействии), некорректном поведении или нарушении служебной этики должностных лиц Управления заявители могут сообщить</a:t>
            </a:r>
            <a:endParaRPr lang="ru-RU" sz="11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857761"/>
            <a:ext cx="37861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Администрацию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городского поселения г. 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Суровикино Суровикинского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района Волгоградской области: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адресу: Волгоградская область, Суровикинский район, г. Суровикино, ул. Ленина, д.64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телефону   +7 (84473) 9-46-23;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официальный интернет-сайт Управления : 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E-mail: </a:t>
            </a:r>
            <a:r>
              <a:rPr lang="en-US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admgorod2013@mail.ru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суровикино34.рф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</TotalTime>
  <Words>814</Words>
  <Application>Microsoft Office PowerPoint</Application>
  <PresentationFormat>Экран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Муниципальный контроль  на автомобильном транспорте</vt:lpstr>
      <vt:lpstr> Досудебное обжалование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жилищный надзор</dc:title>
  <dc:creator>Администратор</dc:creator>
  <cp:lastModifiedBy>Эконоика</cp:lastModifiedBy>
  <cp:revision>28</cp:revision>
  <dcterms:created xsi:type="dcterms:W3CDTF">2018-01-29T16:19:57Z</dcterms:created>
  <dcterms:modified xsi:type="dcterms:W3CDTF">2022-07-28T06:00:58Z</dcterms:modified>
</cp:coreProperties>
</file>